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29019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 서버 구축하기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393751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JavaScript 런타임 환경으로, 서버 측 애플리케이션 개발에 널리 사용되고 있습니다. 이 섹션에서는 Node.js를 사용하여 강력하고 확장 가능한 서버를 구축하는 방법을 소개합니다.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23755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245179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221367"/>
            <a:ext cx="171878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작성자: 민석 서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910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 소개 및 특징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7242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24504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1724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비동기 프로그래밍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658553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비동기 I/O와 이벤트 기반 모델을 사용하여 높은 처리량과 확장성을 제공합니다.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17242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24504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1724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658553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단일 스레드 아키텍처를 가지고 있지만, 비동기 프로그래밍을 통해 동시성을 높입니다.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589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23160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풍부한 생태계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4511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방대한 오픈 소스 라이브러리와 프레임워크를 제공하여 다양한 요구사항을 충족할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337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 설치 및 구성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171343"/>
            <a:ext cx="30480" cy="492454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64354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4150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487692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3879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2874050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시스템에 설치되어 있어야 합니다. 공식 웹사이트에서 운영 체제에 맞는 패키지를 다운로드하고 설치합니다.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47282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24434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31696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217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생성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703326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새로운 Node.js 프로젝트를 생성하고 필요한 라이브러리를 설치합니다.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302097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07361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614624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0464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구성 파일 설정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532602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구성을 위해 package.json 파일을 작성합니다.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69862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비동기 I/O와 이벤트 기반 모델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비동기 I/O를 통해 동기 처리에 따른 성능 저하를 방지합니다.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이벤트 기반 모델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Node.js는 이벤트 기반 모델을 사용하여 유휴 상태의 스레드를 최소화하고 효율적인 리소스 활용이 가능합니다.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콜백 함수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비동기 작업이 완료되면 콜백 함수가 호출되어 응답 처리가 이루어집니다.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0400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Express.js를 이용한 웹 서버 만들기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354342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82654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5980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67069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570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Express.js 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05704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Express.js는 Node.js 웹 애플리케이션 개발을 위한 가장 널리 사용되는 프레임워크입니다.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65582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4273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49996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라우팅 설정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88632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 메서드와 URL 경로를 기반으로 라우팅을 구현하여 요청을 처리합니다.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48509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2566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6329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2294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미들웨어 사용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71560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Express.js의 다양한 미들웨어를 활용하여 요청 처리, 로깅, 에러 핸들링 등의 기능을 구현합니다.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82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MongoDB와의 연동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65916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782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MongoDB 설치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268623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NoSQL 데이터베이스인 MongoDB를 설치하고 구성합니다.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565916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782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Mongoose 라이브러리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26862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Mongoose는 Node.js에서 MongoDB와 상호작용하기 위한 강력한 라이브러리입니다.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CRUD 구현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444609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Mongoose를 사용하여 데이터베이스에 대한 기본적인 CRUD 기능을 구현합니다.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4741902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96922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데이터 모델링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6922" y="5444609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데이터의 구조와 관계를 정의하여 효율적인 데이터 모델링을 수행합니다.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284" y="592098"/>
            <a:ext cx="5649278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보안 및 배포 고려사항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" y="1620203"/>
            <a:ext cx="536615" cy="536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284" y="2371487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보안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1284" y="2853214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SSL/TLS 인증서, 인증 및 권한 부여, 데이터 암호화 등 보안 요소를 적용합니다.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4" y="3840599"/>
            <a:ext cx="536615" cy="536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284" y="4591883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클라우드 배포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1284" y="5073610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애플리케이션을 클라우드 플랫폼에 배포하여 확장성과 가용성을 높일 수 있습니다.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" y="6060996"/>
            <a:ext cx="536615" cy="536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284" y="6812280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지속적 통합/배포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1284" y="7294007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CI/CD 파이프라인을 구축하여 자동화된 빌드, 테스트, 배포 프로세스를 지원합니다.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807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결론 및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1833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지금까지 Node.js를 사용하여 강력하고 확장 가능한 서버를 구축하는 방법을 살펴보았습니다. 이제 여러분도 Node.js의 장점을 활용하여 풍부한 기능의 애플리케이션을 개발할 수 있습니다.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021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궁금한 점이 있으시면 언제든 질문해 주시기 바랍니다.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2024-11-04T13:51:53Z</dcterms:created>
  <dcterms:modified xsi:type="dcterms:W3CDTF">2024-11-04T13:51:53Z</dcterms:modified>
</cp:coreProperties>
</file>